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9080163" cy="30240288"/>
  <p:notesSz cx="6858000" cy="9144000"/>
  <p:defaultTextStyle>
    <a:defPPr>
      <a:defRPr lang="ru-RU"/>
    </a:defPPr>
    <a:lvl1pPr marL="0" algn="l" defTabSz="3156509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1pPr>
    <a:lvl2pPr marL="1578254" algn="l" defTabSz="3156509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2pPr>
    <a:lvl3pPr marL="3156509" algn="l" defTabSz="3156509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3pPr>
    <a:lvl4pPr marL="4734763" algn="l" defTabSz="3156509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4pPr>
    <a:lvl5pPr marL="6313018" algn="l" defTabSz="3156509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5pPr>
    <a:lvl6pPr marL="7891272" algn="l" defTabSz="3156509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6pPr>
    <a:lvl7pPr marL="9469526" algn="l" defTabSz="3156509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7pPr>
    <a:lvl8pPr marL="11047781" algn="l" defTabSz="3156509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8pPr>
    <a:lvl9pPr marL="12626035" algn="l" defTabSz="3156509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25" userDrawn="1">
          <p15:clr>
            <a:srgbClr val="A4A3A4"/>
          </p15:clr>
        </p15:guide>
        <p15:guide id="2" pos="60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532"/>
    <a:srgbClr val="365041"/>
    <a:srgbClr val="006600"/>
    <a:srgbClr val="003300"/>
    <a:srgbClr val="546A5E"/>
    <a:srgbClr val="FF3300"/>
    <a:srgbClr val="336600"/>
    <a:srgbClr val="D7DFD9"/>
    <a:srgbClr val="D4E2DA"/>
    <a:srgbClr val="FC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25" y="4162"/>
      </p:cViewPr>
      <p:guideLst>
        <p:guide orient="horz" pos="9525"/>
        <p:guide pos="601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012" y="9394094"/>
            <a:ext cx="16218139" cy="6482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2025" y="17136163"/>
            <a:ext cx="13356114" cy="7728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C36-F5D0-4C81-BE2E-CEF581323E5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EDC-5B56-4BEF-8F43-4AEB9ABFE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4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C36-F5D0-4C81-BE2E-CEF581323E5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EDC-5B56-4BEF-8F43-4AEB9ABFE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9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833118" y="1211017"/>
            <a:ext cx="4293037" cy="2580224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4008" y="1211017"/>
            <a:ext cx="12561107" cy="258022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C36-F5D0-4C81-BE2E-CEF581323E5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EDC-5B56-4BEF-8F43-4AEB9ABFE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82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C36-F5D0-4C81-BE2E-CEF581323E5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EDC-5B56-4BEF-8F43-4AEB9ABFE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8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7201" y="19432191"/>
            <a:ext cx="16218139" cy="60060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7201" y="12817126"/>
            <a:ext cx="16218139" cy="66150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C36-F5D0-4C81-BE2E-CEF581323E5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EDC-5B56-4BEF-8F43-4AEB9ABFE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0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54008" y="7056073"/>
            <a:ext cx="8427072" cy="199571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699083" y="7056073"/>
            <a:ext cx="8427072" cy="199571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C36-F5D0-4C81-BE2E-CEF581323E5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EDC-5B56-4BEF-8F43-4AEB9ABFE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9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008" y="6769068"/>
            <a:ext cx="8430386" cy="28210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54008" y="9590090"/>
            <a:ext cx="8430386" cy="1742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692461" y="6769068"/>
            <a:ext cx="8433697" cy="282102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692461" y="9590090"/>
            <a:ext cx="8433697" cy="17423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C36-F5D0-4C81-BE2E-CEF581323E5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EDC-5B56-4BEF-8F43-4AEB9ABFE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6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C36-F5D0-4C81-BE2E-CEF581323E5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EDC-5B56-4BEF-8F43-4AEB9ABFE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7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C36-F5D0-4C81-BE2E-CEF581323E5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EDC-5B56-4BEF-8F43-4AEB9ABFE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1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11" y="1204008"/>
            <a:ext cx="6277242" cy="51240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9814" y="1204018"/>
            <a:ext cx="10666341" cy="258092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4011" y="6328069"/>
            <a:ext cx="6277242" cy="206851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C36-F5D0-4C81-BE2E-CEF581323E5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EDC-5B56-4BEF-8F43-4AEB9ABFE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9845" y="21168202"/>
            <a:ext cx="11448098" cy="24990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39845" y="2702024"/>
            <a:ext cx="11448098" cy="181441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39845" y="23667227"/>
            <a:ext cx="11448098" cy="35490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1EC36-F5D0-4C81-BE2E-CEF581323E5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32EDC-5B56-4BEF-8F43-4AEB9ABFE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2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8000"/>
            <a:lum/>
          </a:blip>
          <a:srcRect/>
          <a:stretch>
            <a:fillRect t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08" y="1211017"/>
            <a:ext cx="17172147" cy="5040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008" y="7056073"/>
            <a:ext cx="17172147" cy="19957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008" y="28028270"/>
            <a:ext cx="4452038" cy="1610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EC36-F5D0-4C81-BE2E-CEF581323E5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19056" y="28028270"/>
            <a:ext cx="6042052" cy="1610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674117" y="28028270"/>
            <a:ext cx="4452038" cy="1610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32EDC-5B56-4BEF-8F43-4AEB9ABFE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microsoft.com/office/2007/relationships/hdphoto" Target="../media/hdphoto1.wdp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2D5856F-3259-E23B-B873-2309FE6EC109}"/>
              </a:ext>
            </a:extLst>
          </p:cNvPr>
          <p:cNvSpPr/>
          <p:nvPr/>
        </p:nvSpPr>
        <p:spPr>
          <a:xfrm>
            <a:off x="492096" y="12959904"/>
            <a:ext cx="8832328" cy="7416824"/>
          </a:xfrm>
          <a:prstGeom prst="rect">
            <a:avLst/>
          </a:prstGeom>
          <a:solidFill>
            <a:srgbClr val="FCFCF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endParaRPr lang="ru-RU" sz="2800" dirty="0">
              <a:solidFill>
                <a:srgbClr val="003300"/>
              </a:solidFill>
            </a:endParaRPr>
          </a:p>
          <a:p>
            <a:pPr>
              <a:spcAft>
                <a:spcPts val="1200"/>
              </a:spcAft>
            </a:pPr>
            <a:endParaRPr lang="ru-RU" sz="2800" b="1" dirty="0">
              <a:solidFill>
                <a:srgbClr val="003300"/>
              </a:solidFill>
            </a:endParaRPr>
          </a:p>
          <a:p>
            <a:pPr algn="ctr">
              <a:spcAft>
                <a:spcPts val="1200"/>
              </a:spcAft>
            </a:pPr>
            <a:endParaRPr lang="ru-RU" sz="2800" b="1" dirty="0">
              <a:solidFill>
                <a:srgbClr val="003300"/>
              </a:solidFill>
            </a:endParaRPr>
          </a:p>
          <a:p>
            <a:pPr algn="ctr">
              <a:spcAft>
                <a:spcPts val="1200"/>
              </a:spcAft>
            </a:pPr>
            <a:endParaRPr lang="ru-RU" sz="2800" b="1" dirty="0">
              <a:solidFill>
                <a:srgbClr val="003300"/>
              </a:solidFill>
            </a:endParaRPr>
          </a:p>
          <a:p>
            <a:pPr algn="ctr">
              <a:spcAft>
                <a:spcPts val="1200"/>
              </a:spcAft>
            </a:pPr>
            <a:endParaRPr lang="ru-RU" sz="2800" b="1" dirty="0">
              <a:solidFill>
                <a:srgbClr val="003300"/>
              </a:solidFill>
            </a:endParaRPr>
          </a:p>
          <a:p>
            <a:pPr algn="ctr">
              <a:spcAft>
                <a:spcPts val="1200"/>
              </a:spcAft>
            </a:pPr>
            <a:endParaRPr lang="ru-RU" sz="2800" b="1" dirty="0">
              <a:solidFill>
                <a:srgbClr val="003300"/>
              </a:solidFill>
            </a:endParaRPr>
          </a:p>
          <a:p>
            <a:pPr algn="ctr">
              <a:spcAft>
                <a:spcPts val="1200"/>
              </a:spcAft>
            </a:pPr>
            <a:endParaRPr lang="ru-RU" sz="2800" b="1" dirty="0">
              <a:solidFill>
                <a:srgbClr val="003300"/>
              </a:solidFill>
            </a:endParaRPr>
          </a:p>
          <a:p>
            <a:pPr algn="ctr">
              <a:spcAft>
                <a:spcPts val="1200"/>
              </a:spcAft>
            </a:pPr>
            <a:endParaRPr lang="ru-RU" sz="2800" dirty="0">
              <a:solidFill>
                <a:srgbClr val="003300"/>
              </a:solidFill>
            </a:endParaRPr>
          </a:p>
          <a:p>
            <a:pPr>
              <a:spcAft>
                <a:spcPts val="1200"/>
              </a:spcAft>
            </a:pPr>
            <a:endParaRPr lang="ru-RU" sz="2800" dirty="0">
              <a:solidFill>
                <a:srgbClr val="003300"/>
              </a:solidFill>
            </a:endParaRPr>
          </a:p>
          <a:p>
            <a:pPr>
              <a:spcAft>
                <a:spcPts val="1200"/>
              </a:spcAft>
            </a:pPr>
            <a:endParaRPr lang="ru-RU" sz="2800" dirty="0">
              <a:solidFill>
                <a:srgbClr val="003300"/>
              </a:solidFill>
            </a:endParaRPr>
          </a:p>
          <a:p>
            <a:pPr>
              <a:spcAft>
                <a:spcPts val="1200"/>
              </a:spcAft>
            </a:pPr>
            <a:endParaRPr lang="ru-RU" sz="4000" b="1" dirty="0">
              <a:solidFill>
                <a:srgbClr val="003300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6B9757D-924F-AB41-2CF4-4759AF0FA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98281"/>
              </p:ext>
            </p:extLst>
          </p:nvPr>
        </p:nvGraphicFramePr>
        <p:xfrm>
          <a:off x="341404" y="13068307"/>
          <a:ext cx="8866034" cy="972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2613">
                  <a:extLst>
                    <a:ext uri="{9D8B030D-6E8A-4147-A177-3AD203B41FA5}">
                      <a16:colId xmlns="" xmlns:a16="http://schemas.microsoft.com/office/drawing/2014/main" val="2984573482"/>
                    </a:ext>
                  </a:extLst>
                </a:gridCol>
                <a:gridCol w="243421">
                  <a:extLst>
                    <a:ext uri="{9D8B030D-6E8A-4147-A177-3AD203B41FA5}">
                      <a16:colId xmlns="" xmlns:a16="http://schemas.microsoft.com/office/drawing/2014/main" val="4117687297"/>
                    </a:ext>
                  </a:extLst>
                </a:gridCol>
              </a:tblGrid>
              <a:tr h="813612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>
                        <a:solidFill>
                          <a:srgbClr val="365041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365041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365041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365041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365041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365041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365041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36504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365041"/>
                          </a:solidFill>
                        </a:rPr>
                        <a:t>Видеоролик «Чтобы дети хотели сказать</a:t>
                      </a:r>
                    </a:p>
                    <a:p>
                      <a:r>
                        <a:rPr lang="ru-RU" dirty="0" smtClean="0">
                          <a:solidFill>
                            <a:srgbClr val="365041"/>
                          </a:solidFill>
                        </a:rPr>
                        <a:t> своим</a:t>
                      </a:r>
                      <a:r>
                        <a:rPr lang="ru-RU" baseline="0" dirty="0" smtClean="0">
                          <a:solidFill>
                            <a:srgbClr val="365041"/>
                          </a:solidFill>
                        </a:rPr>
                        <a:t> родителям»</a:t>
                      </a:r>
                      <a:endParaRPr lang="ru-RU" dirty="0" smtClean="0">
                        <a:solidFill>
                          <a:srgbClr val="365041"/>
                        </a:solidFill>
                      </a:endParaRP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r"/>
                      <a:r>
                        <a:rPr lang="ru-RU" dirty="0" smtClean="0">
                          <a:solidFill>
                            <a:srgbClr val="365041"/>
                          </a:solidFill>
                        </a:rPr>
                        <a:t>                                                    </a:t>
                      </a:r>
                      <a:r>
                        <a:rPr lang="ru-RU" dirty="0" smtClean="0">
                          <a:solidFill>
                            <a:srgbClr val="365041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65041"/>
                          </a:solidFill>
                        </a:rPr>
                        <a:t>Видеоролик 5 советов родителям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0225401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17" y="129605"/>
            <a:ext cx="2056693" cy="2276805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139FAF55-510A-9A02-8CED-288FDB6FF014}"/>
              </a:ext>
            </a:extLst>
          </p:cNvPr>
          <p:cNvGrpSpPr/>
          <p:nvPr/>
        </p:nvGrpSpPr>
        <p:grpSpPr>
          <a:xfrm>
            <a:off x="6208586" y="115029"/>
            <a:ext cx="11304786" cy="2232248"/>
            <a:chOff x="6227713" y="502520"/>
            <a:chExt cx="11304786" cy="2232248"/>
          </a:xfrm>
        </p:grpSpPr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E8FAF2FA-FBE0-03BE-B090-79AB0AD284FA}"/>
                </a:ext>
              </a:extLst>
            </p:cNvPr>
            <p:cNvSpPr/>
            <p:nvPr/>
          </p:nvSpPr>
          <p:spPr>
            <a:xfrm>
              <a:off x="6227713" y="502520"/>
              <a:ext cx="11304786" cy="2232248"/>
            </a:xfrm>
            <a:prstGeom prst="rect">
              <a:avLst/>
            </a:prstGeom>
            <a:solidFill>
              <a:srgbClr val="FCFC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МБОУ - ШКОЛА №23 г. ОРЛА</a:t>
              </a:r>
              <a:br>
                <a:rPr lang="ru-RU" sz="28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8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Орловская область</a:t>
              </a:r>
              <a:br>
                <a:rPr lang="ru-RU" sz="28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8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г. Орёл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D500845C-4333-E4EF-2CF7-E619C1ADB447}"/>
                </a:ext>
              </a:extLst>
            </p:cNvPr>
            <p:cNvSpPr/>
            <p:nvPr/>
          </p:nvSpPr>
          <p:spPr>
            <a:xfrm>
              <a:off x="6479741" y="845964"/>
              <a:ext cx="10765196" cy="1528763"/>
            </a:xfrm>
            <a:prstGeom prst="rect">
              <a:avLst/>
            </a:prstGeom>
            <a:noFill/>
            <a:ln w="12700">
              <a:solidFill>
                <a:srgbClr val="2345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5EB42E8-A007-7930-7C59-A17CC33556DE}"/>
              </a:ext>
            </a:extLst>
          </p:cNvPr>
          <p:cNvSpPr/>
          <p:nvPr/>
        </p:nvSpPr>
        <p:spPr>
          <a:xfrm>
            <a:off x="3561554" y="2406410"/>
            <a:ext cx="13309729" cy="1038338"/>
          </a:xfrm>
          <a:prstGeom prst="rect">
            <a:avLst/>
          </a:prstGeom>
          <a:solidFill>
            <a:srgbClr val="FCFCF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3200" b="1" dirty="0" smtClean="0">
                <a:solidFill>
                  <a:srgbClr val="003300"/>
                </a:solidFill>
              </a:rPr>
              <a:t>Родительское собрание «Россия – мои горизонты» 21 марта 2024 г.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8065EE8-0E87-D883-9B20-DD427926D32C}"/>
              </a:ext>
            </a:extLst>
          </p:cNvPr>
          <p:cNvSpPr/>
          <p:nvPr/>
        </p:nvSpPr>
        <p:spPr>
          <a:xfrm>
            <a:off x="217673" y="7060523"/>
            <a:ext cx="9556533" cy="3595125"/>
          </a:xfrm>
          <a:prstGeom prst="rect">
            <a:avLst/>
          </a:prstGeom>
          <a:solidFill>
            <a:srgbClr val="FCFCF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003300"/>
                </a:solidFill>
              </a:rPr>
              <a:t>Видеоролик </a:t>
            </a:r>
            <a:r>
              <a:rPr lang="ru-RU" sz="2400" b="1" dirty="0">
                <a:solidFill>
                  <a:srgbClr val="003300"/>
                </a:solidFill>
              </a:rPr>
              <a:t>для </a:t>
            </a:r>
            <a:r>
              <a:rPr lang="ru-RU" sz="2400" b="1" dirty="0" smtClean="0">
                <a:solidFill>
                  <a:srgbClr val="003300"/>
                </a:solidFill>
              </a:rPr>
              <a:t>родителей                                     </a:t>
            </a:r>
          </a:p>
          <a:p>
            <a:pPr>
              <a:spcAft>
                <a:spcPts val="1200"/>
              </a:spcAft>
            </a:pPr>
            <a:endParaRPr lang="ru-RU" sz="2400" b="1" dirty="0">
              <a:solidFill>
                <a:srgbClr val="003300"/>
              </a:solidFill>
            </a:endParaRPr>
          </a:p>
          <a:p>
            <a:pPr algn="r">
              <a:spcAft>
                <a:spcPts val="1200"/>
              </a:spcAft>
            </a:pPr>
            <a:endParaRPr lang="ru-RU" sz="2400" b="1" dirty="0" smtClean="0">
              <a:solidFill>
                <a:srgbClr val="003300"/>
              </a:solidFill>
            </a:endParaRPr>
          </a:p>
          <a:p>
            <a:pPr algn="r">
              <a:spcAft>
                <a:spcPts val="1200"/>
              </a:spcAft>
            </a:pPr>
            <a:endParaRPr lang="ru-RU" sz="2400" b="1" dirty="0">
              <a:solidFill>
                <a:srgbClr val="003300"/>
              </a:solidFill>
            </a:endParaRPr>
          </a:p>
          <a:p>
            <a:pPr algn="r">
              <a:spcAft>
                <a:spcPts val="1200"/>
              </a:spcAft>
            </a:pPr>
            <a:endParaRPr lang="ru-RU" sz="2400" b="1" dirty="0">
              <a:solidFill>
                <a:srgbClr val="003300"/>
              </a:solidFill>
            </a:endParaRPr>
          </a:p>
          <a:p>
            <a:pPr algn="r">
              <a:spcAft>
                <a:spcPts val="1200"/>
              </a:spcAft>
            </a:pPr>
            <a:r>
              <a:rPr lang="ru-RU" sz="2400" b="1" dirty="0" smtClean="0">
                <a:solidFill>
                  <a:srgbClr val="003300"/>
                </a:solidFill>
              </a:rPr>
              <a:t>                 Видеоролик </a:t>
            </a:r>
            <a:r>
              <a:rPr lang="ru-RU" sz="2400" b="1" dirty="0">
                <a:solidFill>
                  <a:srgbClr val="003300"/>
                </a:solidFill>
              </a:rPr>
              <a:t>«Что </a:t>
            </a:r>
            <a:r>
              <a:rPr lang="ru-RU" sz="2400" b="1" dirty="0" smtClean="0">
                <a:solidFill>
                  <a:srgbClr val="003300"/>
                </a:solidFill>
              </a:rPr>
              <a:t>такое единая </a:t>
            </a:r>
            <a:r>
              <a:rPr lang="ru-RU" sz="2400" b="1" dirty="0">
                <a:solidFill>
                  <a:srgbClr val="003300"/>
                </a:solidFill>
              </a:rPr>
              <a:t>модель </a:t>
            </a:r>
            <a:endParaRPr lang="ru-RU" sz="2400" b="1" dirty="0" smtClean="0">
              <a:solidFill>
                <a:srgbClr val="003300"/>
              </a:solidFill>
            </a:endParaRPr>
          </a:p>
          <a:p>
            <a:pPr algn="r">
              <a:spcAft>
                <a:spcPts val="1200"/>
              </a:spcAft>
            </a:pPr>
            <a:r>
              <a:rPr lang="ru-RU" sz="2400" b="1" dirty="0" smtClean="0">
                <a:solidFill>
                  <a:srgbClr val="003300"/>
                </a:solidFill>
              </a:rPr>
              <a:t>профориентации </a:t>
            </a:r>
            <a:r>
              <a:rPr lang="ru-RU" sz="2400" b="1" dirty="0">
                <a:solidFill>
                  <a:srgbClr val="003300"/>
                </a:solidFill>
              </a:rPr>
              <a:t>и </a:t>
            </a:r>
            <a:r>
              <a:rPr lang="ru-RU" sz="2400" b="1" dirty="0" err="1">
                <a:solidFill>
                  <a:srgbClr val="003300"/>
                </a:solidFill>
              </a:rPr>
              <a:t>профминимум</a:t>
            </a:r>
            <a:r>
              <a:rPr lang="ru-RU" sz="2400" b="1" dirty="0">
                <a:solidFill>
                  <a:srgbClr val="003300"/>
                </a:solidFill>
              </a:rPr>
              <a:t>?».  </a:t>
            </a:r>
            <a:endParaRPr lang="ru-RU" sz="2800" dirty="0">
              <a:solidFill>
                <a:srgbClr val="003300"/>
              </a:solidFill>
            </a:endParaRPr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="" xmlns:a16="http://schemas.microsoft.com/office/drawing/2014/main" id="{AE271506-2249-107E-F1A0-682A4B827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743555"/>
              </p:ext>
            </p:extLst>
          </p:nvPr>
        </p:nvGraphicFramePr>
        <p:xfrm>
          <a:off x="9506297" y="4606976"/>
          <a:ext cx="8389804" cy="2689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1357">
                  <a:extLst>
                    <a:ext uri="{9D8B030D-6E8A-4147-A177-3AD203B41FA5}">
                      <a16:colId xmlns="" xmlns:a16="http://schemas.microsoft.com/office/drawing/2014/main" val="1908432783"/>
                    </a:ext>
                  </a:extLst>
                </a:gridCol>
                <a:gridCol w="3318447">
                  <a:extLst>
                    <a:ext uri="{9D8B030D-6E8A-4147-A177-3AD203B41FA5}">
                      <a16:colId xmlns="" xmlns:a16="http://schemas.microsoft.com/office/drawing/2014/main" val="1836561304"/>
                    </a:ext>
                  </a:extLst>
                </a:gridCol>
              </a:tblGrid>
              <a:tr h="26890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98835188"/>
                  </a:ext>
                </a:extLst>
              </a:tr>
            </a:tbl>
          </a:graphicData>
        </a:graphic>
      </p:graphicFrame>
      <p:pic>
        <p:nvPicPr>
          <p:cNvPr id="1026" name="Picture 2" descr="C:\Users\user\Documents\Downloads\qr-co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7" y="7520231"/>
            <a:ext cx="2337886" cy="233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Downloads\qr-code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98" y="7586216"/>
            <a:ext cx="2226235" cy="222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61" y="3260135"/>
            <a:ext cx="8424078" cy="38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4" y="10943680"/>
            <a:ext cx="5391928" cy="29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36" y="10762964"/>
            <a:ext cx="4964953" cy="279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7" y="13924129"/>
            <a:ext cx="4928761" cy="274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68" y="13938223"/>
            <a:ext cx="5369281" cy="278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51" y="16722295"/>
            <a:ext cx="5467764" cy="275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user\Documents\Downloads\qr-code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6" y="20376728"/>
            <a:ext cx="1919193" cy="19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ocuments\Downloads\qr-code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66" y="20160704"/>
            <a:ext cx="1796116" cy="179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42" y="7272188"/>
            <a:ext cx="5101139" cy="287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2249" y="10151592"/>
            <a:ext cx="5218872" cy="29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361" y="13144195"/>
            <a:ext cx="1997954" cy="76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206" y="13907217"/>
            <a:ext cx="4234685" cy="181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470" y="13924129"/>
            <a:ext cx="4157001" cy="179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300" y="15731006"/>
            <a:ext cx="4240591" cy="195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099" y="15731005"/>
            <a:ext cx="4129371" cy="232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382" y="18051996"/>
            <a:ext cx="2227733" cy="7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08" y="18771198"/>
            <a:ext cx="5304408" cy="204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643" y="19017338"/>
            <a:ext cx="4931187" cy="189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089" y="20908694"/>
            <a:ext cx="3035715" cy="58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411" y="21432590"/>
            <a:ext cx="5559870" cy="268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431" y="24121144"/>
            <a:ext cx="606462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17673" y="23959496"/>
            <a:ext cx="4117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65041"/>
                </a:solidFill>
              </a:rPr>
              <a:t>Видеоролик «Что бы дети </a:t>
            </a:r>
            <a:r>
              <a:rPr lang="ru-RU" sz="2000" b="1" dirty="0" smtClean="0">
                <a:solidFill>
                  <a:srgbClr val="365041"/>
                </a:solidFill>
              </a:rPr>
              <a:t>хотели, </a:t>
            </a:r>
            <a:endParaRPr lang="ru-RU" sz="2000" b="1" dirty="0" smtClean="0">
              <a:solidFill>
                <a:srgbClr val="365041"/>
              </a:solidFill>
            </a:endParaRPr>
          </a:p>
          <a:p>
            <a:r>
              <a:rPr lang="ru-RU" sz="2000" b="1" dirty="0" smtClean="0">
                <a:solidFill>
                  <a:srgbClr val="365041"/>
                </a:solidFill>
              </a:rPr>
              <a:t>чтобы </a:t>
            </a:r>
            <a:r>
              <a:rPr lang="ru-RU" sz="2000" b="1" dirty="0" smtClean="0">
                <a:solidFill>
                  <a:srgbClr val="365041"/>
                </a:solidFill>
              </a:rPr>
              <a:t>им сказали родители?»</a:t>
            </a:r>
            <a:endParaRPr lang="ru-RU" sz="2000" b="1" dirty="0">
              <a:solidFill>
                <a:srgbClr val="365041"/>
              </a:solidFill>
            </a:endParaRPr>
          </a:p>
        </p:txBody>
      </p:sp>
      <p:pic>
        <p:nvPicPr>
          <p:cNvPr id="1040" name="Picture 16" descr="C:\Users\user\Documents\Downloads\qr-code (4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20" y="24849227"/>
            <a:ext cx="1645959" cy="164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51" y="26713432"/>
            <a:ext cx="2892598" cy="214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28" y="26713432"/>
            <a:ext cx="2941739" cy="22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7901" y="26447318"/>
            <a:ext cx="2071429" cy="274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0417272" y="27530862"/>
            <a:ext cx="8475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34532"/>
                </a:solidFill>
              </a:rPr>
              <a:t>В</a:t>
            </a:r>
            <a:r>
              <a:rPr lang="ru-RU" sz="2400" b="1" dirty="0" smtClean="0">
                <a:solidFill>
                  <a:srgbClr val="234532"/>
                </a:solidFill>
              </a:rPr>
              <a:t>месте </a:t>
            </a:r>
            <a:r>
              <a:rPr lang="ru-RU" sz="2400" b="1" dirty="0">
                <a:solidFill>
                  <a:srgbClr val="234532"/>
                </a:solidFill>
              </a:rPr>
              <a:t>мы обязательно поможем нашим детям найти свой путь в жизни и определиться в мире профессий. Помните, что ответы на свои вопросы вы можете самостоятельно найти на ресурсах курса «Россия — мои горизонты».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94" y="23202913"/>
            <a:ext cx="5681662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4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99</Words>
  <Application>Microsoft Office PowerPoint</Application>
  <PresentationFormat>Произвольный</PresentationFormat>
  <Paragraphs>54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Валюша</dc:creator>
  <cp:lastModifiedBy>user</cp:lastModifiedBy>
  <cp:revision>58</cp:revision>
  <dcterms:created xsi:type="dcterms:W3CDTF">2023-02-20T11:51:40Z</dcterms:created>
  <dcterms:modified xsi:type="dcterms:W3CDTF">2024-03-20T21:20:45Z</dcterms:modified>
</cp:coreProperties>
</file>