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удовлетворенность работой методической службы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система ПК</c:v>
                </c:pt>
                <c:pt idx="1">
                  <c:v> распространение пед.опыта</c:v>
                </c:pt>
                <c:pt idx="2">
                  <c:v>подготовка к проф. конкурсам</c:v>
                </c:pt>
                <c:pt idx="3">
                  <c:v>организация наставничества</c:v>
                </c:pt>
                <c:pt idx="4">
                  <c:v>подготовка мероприятий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99</c:v>
                </c:pt>
                <c:pt idx="1">
                  <c:v>87</c:v>
                </c:pt>
                <c:pt idx="2">
                  <c:v>93</c:v>
                </c:pt>
                <c:pt idx="3">
                  <c:v>86</c:v>
                </c:pt>
                <c:pt idx="4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508992"/>
        <c:axId val="55510528"/>
      </c:barChart>
      <c:catAx>
        <c:axId val="55508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60" baseline="0"/>
            </a:pPr>
            <a:endParaRPr lang="ru-RU"/>
          </a:p>
        </c:txPr>
        <c:crossAx val="55510528"/>
        <c:crosses val="autoZero"/>
        <c:auto val="1"/>
        <c:lblAlgn val="ctr"/>
        <c:lblOffset val="100"/>
        <c:noMultiLvlLbl val="0"/>
      </c:catAx>
      <c:valAx>
        <c:axId val="55510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508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AE09A-7F65-4CA4-989E-E2A356C460F8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B3F-272A-4FFD-8000-FF1139867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55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AE09A-7F65-4CA4-989E-E2A356C460F8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B3F-272A-4FFD-8000-FF1139867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25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AE09A-7F65-4CA4-989E-E2A356C460F8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B3F-272A-4FFD-8000-FF1139867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2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AE09A-7F65-4CA4-989E-E2A356C460F8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B3F-272A-4FFD-8000-FF1139867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01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AE09A-7F65-4CA4-989E-E2A356C460F8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B3F-272A-4FFD-8000-FF1139867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38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AE09A-7F65-4CA4-989E-E2A356C460F8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B3F-272A-4FFD-8000-FF1139867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12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AE09A-7F65-4CA4-989E-E2A356C460F8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B3F-272A-4FFD-8000-FF1139867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17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AE09A-7F65-4CA4-989E-E2A356C460F8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B3F-272A-4FFD-8000-FF1139867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63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AE09A-7F65-4CA4-989E-E2A356C460F8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B3F-272A-4FFD-8000-FF1139867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34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AE09A-7F65-4CA4-989E-E2A356C460F8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B3F-272A-4FFD-8000-FF1139867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50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AE09A-7F65-4CA4-989E-E2A356C460F8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B3F-272A-4FFD-8000-FF1139867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98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AE09A-7F65-4CA4-989E-E2A356C460F8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27B3F-272A-4FFD-8000-FF1139867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61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Удовлетворенность педагогов организацией методической работы в школе – 92,2%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785993"/>
              </p:ext>
            </p:extLst>
          </p:nvPr>
        </p:nvGraphicFramePr>
        <p:xfrm>
          <a:off x="323528" y="1484784"/>
          <a:ext cx="83736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016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Удовлетворенность педагогов организацией методической работы в школе – 92,2%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Удовлетворенность педагогов организацией методической работы в школе</dc:title>
  <dc:creator>User</dc:creator>
  <cp:lastModifiedBy>User</cp:lastModifiedBy>
  <cp:revision>2</cp:revision>
  <dcterms:created xsi:type="dcterms:W3CDTF">2023-02-12T16:57:59Z</dcterms:created>
  <dcterms:modified xsi:type="dcterms:W3CDTF">2023-02-12T17:09:56Z</dcterms:modified>
</cp:coreProperties>
</file>