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7"/>
  </p:notesMasterIdLst>
  <p:sldIdLst>
    <p:sldId id="256" r:id="rId2"/>
    <p:sldId id="257" r:id="rId3"/>
    <p:sldId id="263" r:id="rId4"/>
    <p:sldId id="262" r:id="rId5"/>
    <p:sldId id="260" r:id="rId6"/>
    <p:sldId id="269" r:id="rId7"/>
    <p:sldId id="267" r:id="rId8"/>
    <p:sldId id="264" r:id="rId9"/>
    <p:sldId id="258" r:id="rId10"/>
    <p:sldId id="259" r:id="rId11"/>
    <p:sldId id="261" r:id="rId12"/>
    <p:sldId id="266" r:id="rId13"/>
    <p:sldId id="265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A961A-21B9-49AD-92C8-67CD53CC0E25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902CE-4B89-463B-AADD-0313E7F9FB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6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57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6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97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88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01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2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7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2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451F956-665E-42AE-BDA9-DE61FA5863B7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B518092-FBD6-4B60-B00D-67C45FBBA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6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F44E2A-392D-F942-1A86-6622B5300458}"/>
              </a:ext>
            </a:extLst>
          </p:cNvPr>
          <p:cNvSpPr/>
          <p:nvPr/>
        </p:nvSpPr>
        <p:spPr>
          <a:xfrm>
            <a:off x="1118682" y="2967335"/>
            <a:ext cx="99546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ОГЭ по английскому языку 2023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0488B3-9815-56B9-CCE1-9CA6607A1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" y="537494"/>
            <a:ext cx="5843359" cy="34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25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5F6C4F-9483-FCA8-D743-E7E2B7DBC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5" y="313914"/>
            <a:ext cx="4405495" cy="623017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2C13EF-EAA3-32EF-958F-B562953D2469}"/>
              </a:ext>
            </a:extLst>
          </p:cNvPr>
          <p:cNvSpPr/>
          <p:nvPr/>
        </p:nvSpPr>
        <p:spPr>
          <a:xfrm>
            <a:off x="4551679" y="650241"/>
            <a:ext cx="742301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Оформляют «шапку» (ФИО как в паспорте, серия и номер паспорта и т.д.);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 задания с КО ответ даётся  в виде цифры или последовательности цифр, записанных без пробелов  и других разделителей, или слова/словосочетания также без пробелов и других разделителей.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Слова ОБЯЗАТЕЛЬНО пишут печатными заглавными буквами 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379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495811-4AF6-D5DE-A9D7-1857D8136F15}"/>
              </a:ext>
            </a:extLst>
          </p:cNvPr>
          <p:cNvSpPr/>
          <p:nvPr/>
        </p:nvSpPr>
        <p:spPr>
          <a:xfrm>
            <a:off x="589280" y="538480"/>
            <a:ext cx="1133221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Устная часть (особенности):</a:t>
            </a:r>
          </a:p>
          <a:p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Задание 1 (чтение  научно-популярного текста вслух)- 1.5 мин на подготовку и 2 мин на чтение</a:t>
            </a:r>
          </a:p>
          <a:p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Задание2 (условный диалог-расспрос)- вопросы электронного ассистента воспринимают на слух, 40 секунд на каждый ответ</a:t>
            </a:r>
          </a:p>
          <a:p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Задание 3 (тематическое монологическое высказывание с вербальной опорой в тексте задания)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86AB1-2B08-7BBF-C893-A28179D82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01065"/>
            <a:ext cx="4689291" cy="331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61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55B57-AD11-1721-FDB7-48D96BF62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18" y="467906"/>
            <a:ext cx="5522282" cy="605862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215809-3648-1ADC-52F9-CD24EF0F9D83}"/>
              </a:ext>
            </a:extLst>
          </p:cNvPr>
          <p:cNvSpPr/>
          <p:nvPr/>
        </p:nvSpPr>
        <p:spPr>
          <a:xfrm>
            <a:off x="6096000" y="467906"/>
            <a:ext cx="5859779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вопросы электронного ассистента воспринимают на слух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 ответ= 1 или 2 полных предложения (ответ типа «да» или «нет» не принимается)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93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20C94-07E8-6D98-CDE5-A1E7B5C62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308610"/>
            <a:ext cx="8763000" cy="26288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24D361-1487-CB06-B046-D25F7F354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790" y="2580437"/>
            <a:ext cx="5623560" cy="40489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0C3CDA-0746-088A-6AB2-B5A85F756C33}"/>
              </a:ext>
            </a:extLst>
          </p:cNvPr>
          <p:cNvSpPr/>
          <p:nvPr/>
        </p:nvSpPr>
        <p:spPr>
          <a:xfrm>
            <a:off x="331471" y="2937509"/>
            <a:ext cx="588645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Важно!!!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раскрыть все пункты плана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воспроизвести логичное высказывание, имеющее завершенный характер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самому следить за временем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89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E4C3DF-E3CB-ED9B-F88C-08DA1FFF94C6}"/>
              </a:ext>
            </a:extLst>
          </p:cNvPr>
          <p:cNvSpPr/>
          <p:nvPr/>
        </p:nvSpPr>
        <p:spPr>
          <a:xfrm>
            <a:off x="416560" y="426720"/>
            <a:ext cx="114096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Учителями нашей школы разработан банк самых «популярных» вопросов на экзамене и банк полезной лексики на различные темы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F1AA11-E3AC-1666-6E64-6E74EFA26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50" y="1682980"/>
            <a:ext cx="5888704" cy="4748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6FED48-AC5B-58BB-EFCD-E23FE80C7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73305" y="867258"/>
            <a:ext cx="3756687" cy="58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0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DE1C01-2D14-AF4F-A48A-09ADB80CF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754380"/>
            <a:ext cx="7132320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1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464CA-C19C-CD45-F472-D6451B4BF000}"/>
              </a:ext>
            </a:extLst>
          </p:cNvPr>
          <p:cNvSpPr txBox="1"/>
          <p:nvPr/>
        </p:nvSpPr>
        <p:spPr>
          <a:xfrm>
            <a:off x="1783080" y="13601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93D172-368D-5B51-C645-67CE8683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" y="274320"/>
            <a:ext cx="6343650" cy="63436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6D5B5E-F772-C244-7F84-692101094C1E}"/>
              </a:ext>
            </a:extLst>
          </p:cNvPr>
          <p:cNvSpPr/>
          <p:nvPr/>
        </p:nvSpPr>
        <p:spPr>
          <a:xfrm>
            <a:off x="6926580" y="1165860"/>
            <a:ext cx="480441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ОГЭ сдают в 2 этапа:</a:t>
            </a:r>
          </a:p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1-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ый день-ПЧ</a:t>
            </a:r>
          </a:p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2-ой день- УЧ</a:t>
            </a:r>
          </a:p>
        </p:txBody>
      </p:sp>
    </p:spTree>
    <p:extLst>
      <p:ext uri="{BB962C8B-B14F-4D97-AF65-F5344CB8AC3E}">
        <p14:creationId xmlns:p14="http://schemas.microsoft.com/office/powerpoint/2010/main" val="183462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094394-A6C0-C5ED-EC0B-C8F119AE4F85}"/>
              </a:ext>
            </a:extLst>
          </p:cNvPr>
          <p:cNvSpPr/>
          <p:nvPr/>
        </p:nvSpPr>
        <p:spPr>
          <a:xfrm>
            <a:off x="447040" y="2967335"/>
            <a:ext cx="1133856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Продолжительность экзамена </a:t>
            </a:r>
          </a:p>
          <a:p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Время выполнения </a:t>
            </a:r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письменной части </a:t>
            </a:r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экзаменационной работы – </a:t>
            </a:r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 часа (120 минут). </a:t>
            </a:r>
          </a:p>
          <a:p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Время выполнения </a:t>
            </a:r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устной части </a:t>
            </a:r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экзаменационной работы составляет </a:t>
            </a:r>
            <a:r>
              <a:rPr lang="ru-RU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15 минут  (в 4 очереди)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4812AD-B0C1-EA73-0C67-F8F1441CE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0" y="255952"/>
            <a:ext cx="4109190" cy="273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9DA7AC-EA6F-69FC-F1C3-99D9D6103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526294"/>
            <a:ext cx="11470674" cy="3547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408FA-0FB4-02BB-848A-F1DC28FB94B6}"/>
              </a:ext>
            </a:extLst>
          </p:cNvPr>
          <p:cNvSpPr txBox="1"/>
          <p:nvPr/>
        </p:nvSpPr>
        <p:spPr>
          <a:xfrm rot="10800000" flipV="1">
            <a:off x="1270000" y="4192201"/>
            <a:ext cx="10139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КО = задания с кратким ответом , РО = задания с развернутым ответом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503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DAC23B-DEF1-FFD6-5EB6-E42B950A6F37}"/>
              </a:ext>
            </a:extLst>
          </p:cNvPr>
          <p:cNvSpPr/>
          <p:nvPr/>
        </p:nvSpPr>
        <p:spPr>
          <a:xfrm>
            <a:off x="236220" y="297180"/>
            <a:ext cx="1167383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Письменная часть (особенности):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Раздел 1 (аудирование) – ограничение по времени (30 мин, выполняют все участники одновременно в заданном темпе, важно не отвлекаться , уметь правильно писать слова)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Раздел 2 (</a:t>
            </a: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чтение) – категории «верно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/</a:t>
            </a: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неверно</a:t>
            </a:r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/</a:t>
            </a: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 тексте не указано» (опираться на информацию в тексте, а не личный опыт и знания)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Раздел 3 (лексика, грамматика)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Раздел 4 (письменная речь, электронное письмо в ответ на письмо-стимул) –уметь правильно читать письмо –стимул, соблюдать нейтральный стиль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2DBAE7-C249-5AA9-0481-373728072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" y="3632379"/>
            <a:ext cx="6964680" cy="29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5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2A206E-F92F-8978-E9FA-CD5284ED4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91" y="274320"/>
            <a:ext cx="4409685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D400E2-77B7-3CA3-3C04-C109A7FE6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2468880"/>
            <a:ext cx="8738042" cy="417549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4CDF41-AE4E-3DFD-012A-12D71DAB619B}"/>
              </a:ext>
            </a:extLst>
          </p:cNvPr>
          <p:cNvSpPr/>
          <p:nvPr/>
        </p:nvSpPr>
        <p:spPr>
          <a:xfrm>
            <a:off x="518160" y="386080"/>
            <a:ext cx="979796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Важно!!!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 перерисовывать рамку из задания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Следить за объёмом высказывания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Исключить архаизмы и сниженную лексику</a:t>
            </a:r>
          </a:p>
          <a:p>
            <a:pPr algn="ctr"/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9328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809AFC-0A4B-42B4-E3F9-57B41E97F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6030"/>
            <a:ext cx="5634990" cy="40005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260EAB-B45F-0682-87C5-4C4C13F1E561}"/>
              </a:ext>
            </a:extLst>
          </p:cNvPr>
          <p:cNvSpPr/>
          <p:nvPr/>
        </p:nvSpPr>
        <p:spPr>
          <a:xfrm>
            <a:off x="800100" y="971550"/>
            <a:ext cx="8001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Важно!!! 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правильно распределять время!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B20D69-ABF2-23F8-BC78-111212F3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12" y="2960370"/>
            <a:ext cx="356616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8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42F124-AD69-04A6-3C9A-7E5980AF4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0"/>
            <a:ext cx="4833423" cy="68353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C39E6F-EF92-F0F1-86CD-474291531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49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4481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381</TotalTime>
  <Words>348</Words>
  <Application>Microsoft Office PowerPoint</Application>
  <PresentationFormat>Широкоэкранный</PresentationFormat>
  <Paragraphs>34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Разбегаева</dc:creator>
  <cp:lastModifiedBy>Ксения Разбегаева</cp:lastModifiedBy>
  <cp:revision>29</cp:revision>
  <dcterms:created xsi:type="dcterms:W3CDTF">2022-10-17T17:12:56Z</dcterms:created>
  <dcterms:modified xsi:type="dcterms:W3CDTF">2022-10-18T22:44:27Z</dcterms:modified>
</cp:coreProperties>
</file>