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73" r:id="rId6"/>
    <p:sldId id="272" r:id="rId7"/>
    <p:sldId id="274" r:id="rId8"/>
    <p:sldId id="275" r:id="rId9"/>
    <p:sldId id="276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5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0"/>
            <a:ext cx="1728788" cy="51435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841772"/>
            <a:ext cx="6593681" cy="17907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2701528"/>
            <a:ext cx="6593681" cy="124182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4057651"/>
            <a:ext cx="2057400" cy="273844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4057651"/>
            <a:ext cx="3843665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4057650"/>
            <a:ext cx="578317" cy="273844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4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3228499"/>
            <a:ext cx="7434266" cy="614516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454819"/>
            <a:ext cx="7434266" cy="2474834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3843015"/>
            <a:ext cx="7433144" cy="51185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5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457200"/>
            <a:ext cx="7429466" cy="257175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3314700"/>
            <a:ext cx="7428344" cy="10286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0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061322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3232439"/>
            <a:ext cx="7429502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77634" y="54929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07372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963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600531"/>
            <a:ext cx="7429501" cy="1883876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3493241"/>
            <a:ext cx="7428379" cy="85548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21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005847"/>
            <a:ext cx="2397674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2520197"/>
            <a:ext cx="2406551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008226"/>
            <a:ext cx="2388289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2522576"/>
            <a:ext cx="2396873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005847"/>
            <a:ext cx="2396226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2520197"/>
            <a:ext cx="2396226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45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457200"/>
            <a:ext cx="7429499" cy="14287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3303447"/>
            <a:ext cx="2396430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000249"/>
            <a:ext cx="2396430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3735644"/>
            <a:ext cx="2396430" cy="61338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3303447"/>
            <a:ext cx="2400300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000249"/>
            <a:ext cx="2399205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3735643"/>
            <a:ext cx="2400300" cy="6077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3303446"/>
            <a:ext cx="2393056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000249"/>
            <a:ext cx="2396227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3735641"/>
            <a:ext cx="2396226" cy="60775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44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000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457200"/>
            <a:ext cx="1503758" cy="38862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457200"/>
            <a:ext cx="5811443" cy="3886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1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61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064420"/>
            <a:ext cx="7429500" cy="2139553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318272"/>
            <a:ext cx="7429500" cy="1031082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30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1687114"/>
            <a:ext cx="3658792" cy="26562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687114"/>
            <a:ext cx="3656408" cy="26562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34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64345"/>
            <a:ext cx="7429500" cy="1108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1687115"/>
            <a:ext cx="3487337" cy="61793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2305048"/>
            <a:ext cx="3658793" cy="2038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1687114"/>
            <a:ext cx="3484952" cy="61793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05048"/>
            <a:ext cx="3656408" cy="2038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13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69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31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457201"/>
            <a:ext cx="2892028" cy="122991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444499"/>
            <a:ext cx="4418407" cy="3898901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1687114"/>
            <a:ext cx="2892028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20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4450881" cy="122991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457201"/>
            <a:ext cx="2750018" cy="38861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1687114"/>
            <a:ext cx="4450883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41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0"/>
            <a:ext cx="9040416" cy="51435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463888"/>
            <a:ext cx="7429499" cy="1108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1687115"/>
            <a:ext cx="7429499" cy="2656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412457"/>
            <a:ext cx="46794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4412456"/>
            <a:ext cx="5783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48" name="Рисунок 47"/>
          <p:cNvPicPr>
            <a:picLocks noChangeAspect="1"/>
          </p:cNvPicPr>
          <p:nvPr userDrawn="1"/>
        </p:nvPicPr>
        <p:blipFill>
          <a:blip r:embed="rId20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1763688" y="843558"/>
            <a:ext cx="5698680" cy="3801018"/>
          </a:xfrm>
          <a:prstGeom prst="rect">
            <a:avLst/>
          </a:prstGeom>
          <a:effectLst/>
        </p:spPr>
      </p:pic>
      <p:sp>
        <p:nvSpPr>
          <p:cNvPr id="49" name="Рамка 48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4125"/>
            </a:avLst>
          </a:prstGeom>
          <a:blipFill dpi="0" rotWithShape="1">
            <a:blip r:embed="rId21" cstate="print"/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60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orel_sh23@orel-region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5329" y="555526"/>
            <a:ext cx="6336704" cy="122413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3333811"/>
            <a:ext cx="3744416" cy="15121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63398" y="771550"/>
            <a:ext cx="6552728" cy="18722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ОГЭ- 2023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  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reative-scroll-paper-background-vector-s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075806"/>
            <a:ext cx="1797933" cy="17701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54457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/>
              <a:t/>
            </a:r>
            <a:br>
              <a:rPr lang="ru-RU" b="1" u="sng" dirty="0"/>
            </a:br>
            <a:r>
              <a:rPr lang="ru-RU" b="1" u="sng" dirty="0" smtClean="0">
                <a:solidFill>
                  <a:schemeClr val="bg1"/>
                </a:solidFill>
              </a:rPr>
              <a:t>Основные </a:t>
            </a:r>
            <a:r>
              <a:rPr lang="ru-RU" b="1" u="sng" dirty="0">
                <a:solidFill>
                  <a:schemeClr val="bg1"/>
                </a:solidFill>
              </a:rPr>
              <a:t>факты про экзамен по математике: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873978"/>
            <a:ext cx="8496944" cy="40740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200" b="1" u="sng" dirty="0" smtClean="0"/>
          </a:p>
          <a:p>
            <a:pPr lvl="0"/>
            <a:r>
              <a:rPr lang="ru-RU" sz="2800" dirty="0" smtClean="0">
                <a:solidFill>
                  <a:srgbClr val="C00000"/>
                </a:solidFill>
              </a:rPr>
              <a:t>длительность </a:t>
            </a:r>
            <a:r>
              <a:rPr lang="ru-RU" sz="2800" dirty="0">
                <a:solidFill>
                  <a:srgbClr val="C00000"/>
                </a:solidFill>
              </a:rPr>
              <a:t>– 235 минут (3 часа 55 мин.); </a:t>
            </a:r>
          </a:p>
          <a:p>
            <a:pPr lvl="0"/>
            <a:r>
              <a:rPr lang="ru-RU" sz="2800" dirty="0">
                <a:solidFill>
                  <a:srgbClr val="C00000"/>
                </a:solidFill>
              </a:rPr>
              <a:t>количество частей в </a:t>
            </a:r>
            <a:r>
              <a:rPr lang="ru-RU" sz="2800" dirty="0" err="1">
                <a:solidFill>
                  <a:srgbClr val="C00000"/>
                </a:solidFill>
              </a:rPr>
              <a:t>КИМах</a:t>
            </a:r>
            <a:r>
              <a:rPr lang="ru-RU" sz="2800" dirty="0">
                <a:solidFill>
                  <a:srgbClr val="C00000"/>
                </a:solidFill>
              </a:rPr>
              <a:t> – 2 части; </a:t>
            </a:r>
          </a:p>
          <a:p>
            <a:pPr lvl="0"/>
            <a:r>
              <a:rPr lang="ru-RU" sz="2800" dirty="0">
                <a:solidFill>
                  <a:srgbClr val="C00000"/>
                </a:solidFill>
              </a:rPr>
              <a:t>всего заданий – 25; </a:t>
            </a:r>
          </a:p>
          <a:p>
            <a:pPr lvl="0"/>
            <a:r>
              <a:rPr lang="ru-RU" sz="2800" dirty="0">
                <a:solidFill>
                  <a:srgbClr val="C00000"/>
                </a:solidFill>
              </a:rPr>
              <a:t>максимальный ПБ (первичный балл) – 31; </a:t>
            </a:r>
          </a:p>
          <a:p>
            <a:pPr lvl="0"/>
            <a:r>
              <a:rPr lang="ru-RU" sz="2800" dirty="0">
                <a:solidFill>
                  <a:srgbClr val="C00000"/>
                </a:solidFill>
              </a:rPr>
              <a:t>минимальный порог – 8; 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endParaRPr lang="ru-RU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ОГЭ по математике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0" y="1131590"/>
            <a:ext cx="6949975" cy="377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3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868"/>
          <a:stretch/>
        </p:blipFill>
        <p:spPr bwMode="auto">
          <a:xfrm>
            <a:off x="611559" y="555526"/>
            <a:ext cx="779893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4582"/>
          <a:stretch/>
        </p:blipFill>
        <p:spPr bwMode="auto">
          <a:xfrm>
            <a:off x="674802" y="1419622"/>
            <a:ext cx="7672445" cy="239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30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5486"/>
            <a:ext cx="729997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35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859" y="771550"/>
            <a:ext cx="60579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11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234" y="200201"/>
            <a:ext cx="3431774" cy="48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7494"/>
            <a:ext cx="3384376" cy="475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07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9582"/>
            <a:ext cx="653398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96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9542"/>
            <a:ext cx="7429499" cy="265628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Директор школы 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Губская</a:t>
            </a:r>
            <a:r>
              <a:rPr lang="ru-RU" sz="2000" b="1" i="1" dirty="0" smtClean="0">
                <a:solidFill>
                  <a:schemeClr val="bg1"/>
                </a:solidFill>
              </a:rPr>
              <a:t> Е.В</a:t>
            </a:r>
            <a:r>
              <a:rPr lang="ru-RU" sz="2000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+7(4862)750338</a:t>
            </a:r>
          </a:p>
          <a:p>
            <a:r>
              <a:rPr lang="ru-RU" sz="2000" b="1" dirty="0" smtClean="0">
                <a:solidFill>
                  <a:schemeClr val="bg1"/>
                </a:solidFill>
                <a:hlinkClick r:id="rId2"/>
              </a:rPr>
              <a:t>orel_sh23@orel-region.ru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0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1241</TotalTime>
  <Words>65</Words>
  <Application>Microsoft Office PowerPoint</Application>
  <PresentationFormat>Экран (16:9)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Tw Cen MT</vt:lpstr>
      <vt:lpstr>Контур</vt:lpstr>
      <vt:lpstr> </vt:lpstr>
      <vt:lpstr>  Основные факты про экзамен по математике:  </vt:lpstr>
      <vt:lpstr>Структура ОГЭ по математике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Универсальный</dc:title>
  <dc:subject>Мои шаблоны</dc:subject>
  <dc:creator>Бейгул Ольга Куприяновна г. Антрацит</dc:creator>
  <cp:lastModifiedBy>МузалеваОП</cp:lastModifiedBy>
  <cp:revision>170</cp:revision>
  <dcterms:created xsi:type="dcterms:W3CDTF">2018-01-15T20:25:45Z</dcterms:created>
  <dcterms:modified xsi:type="dcterms:W3CDTF">2022-10-22T05:15:55Z</dcterms:modified>
</cp:coreProperties>
</file>